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8" r:id="rId1"/>
  </p:sldMasterIdLst>
  <p:notesMasterIdLst>
    <p:notesMasterId r:id="rId3"/>
  </p:notesMasterIdLst>
  <p:sldIdLst>
    <p:sldId id="261" r:id="rId2"/>
  </p:sldIdLst>
  <p:sldSz cx="7775575" cy="1090771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FFFFF"/>
    <a:srgbClr val="231815"/>
    <a:srgbClr val="FF9900"/>
    <a:srgbClr val="33CCCC"/>
    <a:srgbClr val="0DC4DD"/>
    <a:srgbClr val="35B597"/>
    <a:srgbClr val="EC6D81"/>
    <a:srgbClr val="FBC850"/>
    <a:srgbClr val="5EB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360" y="9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2675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2675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4" tIns="46222" rIns="92444" bIns="462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2444" tIns="46222" rIns="92444" bIns="462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1"/>
            <a:ext cx="2984870" cy="502674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6041"/>
            <a:ext cx="2984870" cy="502674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3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15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22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4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5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4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2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4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9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4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3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合気道をしている子供のイラスト">
            <a:extLst>
              <a:ext uri="{FF2B5EF4-FFF2-40B4-BE49-F238E27FC236}">
                <a16:creationId xmlns:a16="http://schemas.microsoft.com/office/drawing/2014/main" id="{D0FEB591-DCCF-4529-8092-FD6CC32EA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52" y="849679"/>
            <a:ext cx="1591937" cy="159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B2C96E5-CA0C-4F10-A83A-F2E0336AB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553" y="2529254"/>
            <a:ext cx="1597230" cy="1882133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CE850E0-F312-4D9F-B5AF-216C31DFD496}"/>
              </a:ext>
            </a:extLst>
          </p:cNvPr>
          <p:cNvSpPr/>
          <p:nvPr/>
        </p:nvSpPr>
        <p:spPr>
          <a:xfrm>
            <a:off x="129792" y="2603016"/>
            <a:ext cx="76457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8000" b="1" cap="none" spc="0" dirty="0">
                <a:ln w="66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スポーツ</a:t>
            </a:r>
            <a:endParaRPr lang="en-US" altLang="ja-JP" sz="8000" b="1" cap="none" spc="0" dirty="0">
              <a:ln w="6600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ja-JP" altLang="en-US" sz="8000" b="1" dirty="0">
                <a:ln w="66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ふれあいデー</a:t>
            </a:r>
            <a:endParaRPr lang="ja-JP" altLang="en-US" sz="8000" b="1" cap="none" spc="0" dirty="0">
              <a:ln w="6600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96AC3E3-0FE6-4833-B0D6-2A8ABAF5B9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101" y="209455"/>
            <a:ext cx="1963798" cy="1754326"/>
          </a:xfrm>
          <a:prstGeom prst="rect">
            <a:avLst/>
          </a:prstGeom>
        </p:spPr>
      </p:pic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C26E81FA-514F-4FB5-85AD-EBFE7DB2FAE3}"/>
              </a:ext>
            </a:extLst>
          </p:cNvPr>
          <p:cNvSpPr/>
          <p:nvPr/>
        </p:nvSpPr>
        <p:spPr>
          <a:xfrm>
            <a:off x="293134" y="4025886"/>
            <a:ext cx="1536955" cy="1526936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F1DBB6-8526-4B4A-9391-566116D82B61}"/>
              </a:ext>
            </a:extLst>
          </p:cNvPr>
          <p:cNvSpPr txBox="1"/>
          <p:nvPr/>
        </p:nvSpPr>
        <p:spPr>
          <a:xfrm>
            <a:off x="2155516" y="5433923"/>
            <a:ext cx="2632257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◆体験種目◆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①合気道　　②テコンドー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③スポーツチャンバラ</a:t>
            </a:r>
            <a:endParaRPr kumimoji="1" lang="en-US" altLang="ja-JP" sz="1400" b="1" dirty="0"/>
          </a:p>
          <a:p>
            <a:endParaRPr kumimoji="1" lang="en-US" altLang="ja-JP" sz="1400" b="1" dirty="0"/>
          </a:p>
          <a:p>
            <a:r>
              <a:rPr kumimoji="1" lang="ja-JP" altLang="en-US" sz="1400" b="1" dirty="0"/>
              <a:t>◆体験内容◆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グループごとにローテーションで３つの種目を</a:t>
            </a:r>
            <a:r>
              <a:rPr kumimoji="1" lang="en-US" altLang="ja-JP" sz="1400" b="1" dirty="0"/>
              <a:t>1</a:t>
            </a:r>
            <a:r>
              <a:rPr kumimoji="1" lang="ja-JP" altLang="en-US" sz="1400" b="1" dirty="0"/>
              <a:t>種目につき</a:t>
            </a:r>
            <a:r>
              <a:rPr kumimoji="1" lang="en-US" altLang="ja-JP" sz="1400" b="1" dirty="0"/>
              <a:t>30</a:t>
            </a:r>
            <a:r>
              <a:rPr kumimoji="1" lang="ja-JP" altLang="en-US" sz="1400" b="1" dirty="0"/>
              <a:t>分程度ずつ体験していただきます。</a:t>
            </a:r>
          </a:p>
        </p:txBody>
      </p:sp>
      <p:sp>
        <p:nvSpPr>
          <p:cNvPr id="45" name="TextBox 1">
            <a:extLst>
              <a:ext uri="{FF2B5EF4-FFF2-40B4-BE49-F238E27FC236}">
                <a16:creationId xmlns:a16="http://schemas.microsoft.com/office/drawing/2014/main" id="{5097D976-BF74-47C3-AE9D-34CE9846747D}"/>
              </a:ext>
            </a:extLst>
          </p:cNvPr>
          <p:cNvSpPr txBox="1"/>
          <p:nvPr/>
        </p:nvSpPr>
        <p:spPr>
          <a:xfrm>
            <a:off x="202660" y="10003155"/>
            <a:ext cx="7388377" cy="75692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pPr algn="just"/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9104" y="4181139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[</a:t>
            </a:r>
            <a:r>
              <a:rPr lang="zh-CN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日 時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04384" y="4596493"/>
            <a:ext cx="994183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[</a:t>
            </a:r>
            <a:r>
              <a:rPr lang="zh-CN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会 場</a:t>
            </a:r>
            <a:r>
              <a:rPr lang="en-US" altLang="zh-CN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991" y="4135221"/>
            <a:ext cx="16152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参加無料</a:t>
            </a:r>
            <a:endParaRPr lang="en-US" altLang="zh-TW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定員</a:t>
            </a:r>
            <a:endParaRPr lang="en-US" altLang="zh-TW" sz="16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３０</a:t>
            </a:r>
            <a:r>
              <a:rPr lang="zh-TW" altLang="en-US" sz="16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名様</a:t>
            </a:r>
          </a:p>
          <a:p>
            <a:pPr algn="ctr"/>
            <a:r>
              <a:rPr lang="zh-TW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（事前</a:t>
            </a:r>
            <a:r>
              <a:rPr lang="ja-JP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申込</a:t>
            </a:r>
            <a:r>
              <a:rPr lang="zh-TW" altLang="en-US" sz="1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制）</a:t>
            </a:r>
            <a:endParaRPr lang="zh-CN" altLang="en-US" sz="14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62" name="TextBox 67">
            <a:extLst>
              <a:ext uri="{FF2B5EF4-FFF2-40B4-BE49-F238E27FC236}">
                <a16:creationId xmlns:a16="http://schemas.microsoft.com/office/drawing/2014/main" id="{884A5E6B-8593-4203-8540-0BE953C62BE3}"/>
              </a:ext>
            </a:extLst>
          </p:cNvPr>
          <p:cNvSpPr txBox="1"/>
          <p:nvPr/>
        </p:nvSpPr>
        <p:spPr>
          <a:xfrm>
            <a:off x="152038" y="7484021"/>
            <a:ext cx="6238548" cy="2307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対　　　象　小学生～大人まで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小学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年生以下は親子同伴で体験してください。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申　　　込　カルスポねっと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(WEB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申込システム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、または直接窓口にて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必要事項　①氏名 ②年齢 ③住所 ④電話番号 ⑤参加区分（小学生・中学生以上・親子） 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締　　　切　令和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年９月１５日（金） 必着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応募多数の場合は抽選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申込先（直接窓口へお越しになる場合）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　松山市総合コミュニティセンター　総合管理事務所内　スポーツ団体振興課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　松山市湊町七丁目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番地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 : 089-909-7613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その他　　詳細、注意事項につきましては、財団ホームページにて確認してください。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6" name="TextBox 17">
            <a:extLst>
              <a:ext uri="{FF2B5EF4-FFF2-40B4-BE49-F238E27FC236}">
                <a16:creationId xmlns:a16="http://schemas.microsoft.com/office/drawing/2014/main" id="{022AD1DC-57AC-4838-96C2-897C4D42F45A}"/>
              </a:ext>
            </a:extLst>
          </p:cNvPr>
          <p:cNvSpPr txBox="1"/>
          <p:nvPr/>
        </p:nvSpPr>
        <p:spPr>
          <a:xfrm>
            <a:off x="1508361" y="3502501"/>
            <a:ext cx="5187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accent2">
                    <a:lumMod val="75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普段体験できないスポーツを楽しもう♪</a:t>
            </a:r>
            <a:endParaRPr lang="zh-CN" altLang="en-US" sz="2400" dirty="0">
              <a:solidFill>
                <a:schemeClr val="accent2">
                  <a:lumMod val="75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88" name="図 87">
            <a:extLst>
              <a:ext uri="{FF2B5EF4-FFF2-40B4-BE49-F238E27FC236}">
                <a16:creationId xmlns:a16="http://schemas.microsoft.com/office/drawing/2014/main" id="{1663E6F4-CD1F-41F0-BFC1-03A27A02733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86402" y="9127766"/>
            <a:ext cx="804635" cy="840441"/>
          </a:xfrm>
          <a:prstGeom prst="rect">
            <a:avLst/>
          </a:prstGeom>
        </p:spPr>
      </p:pic>
      <p:sp>
        <p:nvSpPr>
          <p:cNvPr id="89" name="TextBox 17">
            <a:extLst>
              <a:ext uri="{FF2B5EF4-FFF2-40B4-BE49-F238E27FC236}">
                <a16:creationId xmlns:a16="http://schemas.microsoft.com/office/drawing/2014/main" id="{76DEC5A3-4035-46E7-B5A6-197F469E32CD}"/>
              </a:ext>
            </a:extLst>
          </p:cNvPr>
          <p:cNvSpPr txBox="1"/>
          <p:nvPr/>
        </p:nvSpPr>
        <p:spPr>
          <a:xfrm>
            <a:off x="6595543" y="8701371"/>
            <a:ext cx="12004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申し込みはこちら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カルスポねっと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　</a:t>
            </a:r>
            <a:endParaRPr lang="zh-CN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TextBox 20">
            <a:extLst>
              <a:ext uri="{FF2B5EF4-FFF2-40B4-BE49-F238E27FC236}">
                <a16:creationId xmlns:a16="http://schemas.microsoft.com/office/drawing/2014/main" id="{F1D841B8-F69C-45CB-80DB-8655A4188506}"/>
              </a:ext>
            </a:extLst>
          </p:cNvPr>
          <p:cNvSpPr txBox="1"/>
          <p:nvPr/>
        </p:nvSpPr>
        <p:spPr>
          <a:xfrm>
            <a:off x="2772443" y="4614637"/>
            <a:ext cx="4851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▶▶▶ </a:t>
            </a:r>
            <a:r>
              <a:rPr lang="ja-JP" altLang="en-US" sz="16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松山中央公園　坊っちゃんスタジアム内</a:t>
            </a:r>
            <a:endParaRPr lang="en-US" altLang="ja-JP" sz="1600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16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　　　　　　 スポーツフロア</a:t>
            </a:r>
            <a:r>
              <a:rPr lang="en-US" altLang="ja-JP" sz="16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1</a:t>
            </a:r>
            <a:r>
              <a:rPr lang="ja-JP" altLang="en-US" sz="16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・</a:t>
            </a:r>
            <a:r>
              <a:rPr lang="en-US" altLang="ja-JP" sz="16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2</a:t>
            </a:r>
            <a:r>
              <a:rPr lang="ja-JP" altLang="en-US" sz="16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　</a:t>
            </a:r>
            <a:r>
              <a:rPr lang="ja-JP" altLang="en-US" sz="12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（松山市市坪西町</a:t>
            </a:r>
            <a:r>
              <a:rPr lang="en-US" altLang="ja-JP" sz="12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625</a:t>
            </a:r>
            <a:r>
              <a:rPr lang="ja-JP" altLang="en-US" sz="12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番地</a:t>
            </a:r>
            <a:r>
              <a:rPr lang="en-US" altLang="ja-JP" sz="12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1</a:t>
            </a:r>
            <a:r>
              <a:rPr lang="ja-JP" altLang="en-US" sz="12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）</a:t>
            </a:r>
            <a:endParaRPr lang="zh-CN" altLang="en-US" sz="1200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90" name="TextBox 20">
            <a:extLst>
              <a:ext uri="{FF2B5EF4-FFF2-40B4-BE49-F238E27FC236}">
                <a16:creationId xmlns:a16="http://schemas.microsoft.com/office/drawing/2014/main" id="{3DD8C1EF-8C00-4D95-83C9-A74EE075F4B3}"/>
              </a:ext>
            </a:extLst>
          </p:cNvPr>
          <p:cNvSpPr txBox="1"/>
          <p:nvPr/>
        </p:nvSpPr>
        <p:spPr>
          <a:xfrm>
            <a:off x="2782678" y="4211332"/>
            <a:ext cx="4315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▶▶▶ </a:t>
            </a:r>
            <a:r>
              <a:rPr lang="ja-JP" altLang="en-US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１０</a:t>
            </a:r>
            <a:r>
              <a:rPr lang="zh-CN" altLang="en-US" sz="14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月</a:t>
            </a:r>
            <a:r>
              <a:rPr lang="ja-JP" altLang="en-US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９</a:t>
            </a:r>
            <a:r>
              <a:rPr lang="zh-CN" altLang="en-US" sz="14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日</a:t>
            </a:r>
            <a:r>
              <a:rPr lang="zh-CN" altLang="en-US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（</a:t>
            </a:r>
            <a:r>
              <a:rPr lang="ja-JP" altLang="en-US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月・祝</a:t>
            </a:r>
            <a:r>
              <a:rPr lang="zh-CN" altLang="en-US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）　</a:t>
            </a:r>
            <a:r>
              <a:rPr lang="en-US" altLang="ja-JP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AM</a:t>
            </a:r>
            <a:r>
              <a:rPr lang="ja-JP" altLang="en-US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９：</a:t>
            </a:r>
            <a:r>
              <a:rPr lang="en-US" altLang="ja-JP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1</a:t>
            </a:r>
            <a:r>
              <a:rPr lang="ja-JP" altLang="en-US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５</a:t>
            </a:r>
            <a:r>
              <a:rPr lang="zh-CN" altLang="en-US" sz="200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～</a:t>
            </a:r>
            <a:endParaRPr lang="zh-CN" altLang="en-US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71C8D1D-02F8-40CF-9C79-4D3910489A6A}"/>
              </a:ext>
            </a:extLst>
          </p:cNvPr>
          <p:cNvSpPr txBox="1"/>
          <p:nvPr/>
        </p:nvSpPr>
        <p:spPr>
          <a:xfrm>
            <a:off x="4840002" y="5345804"/>
            <a:ext cx="2862310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6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○スケジュール○</a:t>
            </a:r>
            <a:endParaRPr lang="en-US" altLang="ja-JP" sz="16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9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15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 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9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45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受付</a:t>
            </a:r>
            <a:endParaRPr lang="en-US" altLang="ja-JP" sz="1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 9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45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00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準備体操</a:t>
            </a:r>
            <a:endParaRPr lang="en-US" altLang="ja-JP" sz="1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10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00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11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50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スポーツ体験 　</a:t>
            </a:r>
            <a:endParaRPr lang="en-US" altLang="ja-JP" sz="1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10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00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種目目</a:t>
            </a:r>
            <a:endParaRPr lang="en-US" altLang="ja-JP" sz="1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10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40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11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種目目</a:t>
            </a:r>
            <a:endParaRPr lang="en-US" altLang="ja-JP" sz="1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11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11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50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en-US" altLang="ja-JP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</a:t>
            </a:r>
            <a:r>
              <a:rPr lang="ja-JP" altLang="en-US" sz="1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種目目</a:t>
            </a:r>
            <a:endParaRPr lang="en-US" altLang="ja-JP" sz="1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8" name="大かっこ 17">
            <a:extLst>
              <a:ext uri="{FF2B5EF4-FFF2-40B4-BE49-F238E27FC236}">
                <a16:creationId xmlns:a16="http://schemas.microsoft.com/office/drawing/2014/main" id="{D4209157-AC26-435F-9887-D53A2D1C6A76}"/>
              </a:ext>
            </a:extLst>
          </p:cNvPr>
          <p:cNvSpPr/>
          <p:nvPr/>
        </p:nvSpPr>
        <p:spPr>
          <a:xfrm>
            <a:off x="4878938" y="6622688"/>
            <a:ext cx="2382659" cy="807664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TextBox 17">
            <a:extLst>
              <a:ext uri="{FF2B5EF4-FFF2-40B4-BE49-F238E27FC236}">
                <a16:creationId xmlns:a16="http://schemas.microsoft.com/office/drawing/2014/main" id="{FB1E62D6-F9FA-40E9-8247-CBE36BAF705A}"/>
              </a:ext>
            </a:extLst>
          </p:cNvPr>
          <p:cNvSpPr txBox="1"/>
          <p:nvPr/>
        </p:nvSpPr>
        <p:spPr>
          <a:xfrm>
            <a:off x="5873579" y="7496503"/>
            <a:ext cx="120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財団ホームページ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　</a:t>
            </a:r>
            <a:endParaRPr lang="zh-CN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CB2958E5-47D2-4D2E-8D03-D78BC1DB13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5" y="10071385"/>
            <a:ext cx="678444" cy="62219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extBox 1">
            <a:extLst>
              <a:ext uri="{FF2B5EF4-FFF2-40B4-BE49-F238E27FC236}">
                <a16:creationId xmlns:a16="http://schemas.microsoft.com/office/drawing/2014/main" id="{0BA88870-F531-41EA-B903-FEE3A40EEEA8}"/>
              </a:ext>
            </a:extLst>
          </p:cNvPr>
          <p:cNvSpPr txBox="1"/>
          <p:nvPr/>
        </p:nvSpPr>
        <p:spPr>
          <a:xfrm>
            <a:off x="1079972" y="10207960"/>
            <a:ext cx="1619761" cy="317152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ctr" anchorCtr="0">
            <a:noAutofit/>
          </a:bodyPr>
          <a:lstStyle/>
          <a:p>
            <a:pPr algn="just"/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競輪の補助事業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TextBox 1">
            <a:extLst>
              <a:ext uri="{FF2B5EF4-FFF2-40B4-BE49-F238E27FC236}">
                <a16:creationId xmlns:a16="http://schemas.microsoft.com/office/drawing/2014/main" id="{A31F1978-B422-43F7-9F83-6AAA76A0F2A1}"/>
              </a:ext>
            </a:extLst>
          </p:cNvPr>
          <p:cNvSpPr txBox="1"/>
          <p:nvPr/>
        </p:nvSpPr>
        <p:spPr>
          <a:xfrm>
            <a:off x="2972947" y="10129544"/>
            <a:ext cx="4335578" cy="507093"/>
          </a:xfrm>
          <a:prstGeom prst="rect">
            <a:avLst/>
          </a:prstGeom>
          <a:noFill/>
          <a:ln w="19050">
            <a:noFill/>
          </a:ln>
        </p:spPr>
        <p:txBody>
          <a:bodyPr wrap="none" rtlCol="0" anchor="ctr" anchorCtr="0">
            <a:noAutofit/>
          </a:bodyPr>
          <a:lstStyle/>
          <a:p>
            <a:pPr algn="just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このチラシは、競輪の補助により作成しました。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https://jka-cycle.jp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572EFE-469A-4B39-8460-BEE806452F52}"/>
              </a:ext>
            </a:extLst>
          </p:cNvPr>
          <p:cNvSpPr txBox="1"/>
          <p:nvPr/>
        </p:nvSpPr>
        <p:spPr>
          <a:xfrm>
            <a:off x="157312" y="5839473"/>
            <a:ext cx="1908799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23181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　　　催</a:t>
            </a:r>
            <a:endParaRPr lang="en-US" altLang="ja-JP" sz="1100" dirty="0">
              <a:solidFill>
                <a:srgbClr val="23181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23181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公益財団法人松山市文化・</a:t>
            </a:r>
            <a:endParaRPr lang="en-US" altLang="ja-JP" sz="1100" dirty="0">
              <a:solidFill>
                <a:srgbClr val="23181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23181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スポーツ振興財団</a:t>
            </a:r>
            <a:endParaRPr lang="en-US" altLang="ja-JP" sz="1100" dirty="0">
              <a:solidFill>
                <a:srgbClr val="23181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23181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　　　援 </a:t>
            </a:r>
            <a:endParaRPr lang="en-US" altLang="ja-JP" sz="1100" dirty="0">
              <a:solidFill>
                <a:srgbClr val="23181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rgbClr val="23181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松山市、松山市教育委員会</a:t>
            </a:r>
            <a:endParaRPr lang="en-US" altLang="ja-JP" sz="1100" dirty="0">
              <a:solidFill>
                <a:srgbClr val="23181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1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DB000C1-FF7E-43F9-9E07-7221E163F37F}"/>
              </a:ext>
            </a:extLst>
          </p:cNvPr>
          <p:cNvSpPr/>
          <p:nvPr/>
        </p:nvSpPr>
        <p:spPr>
          <a:xfrm>
            <a:off x="225520" y="5930903"/>
            <a:ext cx="608336" cy="184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59DE90B-D5AD-43E0-847E-2ED7CD30613B}"/>
              </a:ext>
            </a:extLst>
          </p:cNvPr>
          <p:cNvSpPr/>
          <p:nvPr/>
        </p:nvSpPr>
        <p:spPr>
          <a:xfrm>
            <a:off x="233140" y="6679957"/>
            <a:ext cx="608336" cy="184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A019586-D7DA-45DD-8539-AD19E5EA68C5}"/>
              </a:ext>
            </a:extLst>
          </p:cNvPr>
          <p:cNvSpPr/>
          <p:nvPr/>
        </p:nvSpPr>
        <p:spPr>
          <a:xfrm>
            <a:off x="262843" y="7591344"/>
            <a:ext cx="688881" cy="184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71CD307-240B-4487-AE0E-8AFA07E3F578}"/>
              </a:ext>
            </a:extLst>
          </p:cNvPr>
          <p:cNvSpPr/>
          <p:nvPr/>
        </p:nvSpPr>
        <p:spPr>
          <a:xfrm>
            <a:off x="266896" y="7871824"/>
            <a:ext cx="696016" cy="184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4AFF4425-154F-4A62-973F-66F7499E4A40}"/>
              </a:ext>
            </a:extLst>
          </p:cNvPr>
          <p:cNvSpPr/>
          <p:nvPr/>
        </p:nvSpPr>
        <p:spPr>
          <a:xfrm>
            <a:off x="267991" y="8135722"/>
            <a:ext cx="688881" cy="184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C8721F6-C2E0-4D18-BB22-EA07617AF940}"/>
              </a:ext>
            </a:extLst>
          </p:cNvPr>
          <p:cNvSpPr/>
          <p:nvPr/>
        </p:nvSpPr>
        <p:spPr>
          <a:xfrm>
            <a:off x="267991" y="8444157"/>
            <a:ext cx="692406" cy="184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726DD3C-7F56-4B4A-85BA-63714C91AB7E}"/>
              </a:ext>
            </a:extLst>
          </p:cNvPr>
          <p:cNvSpPr/>
          <p:nvPr/>
        </p:nvSpPr>
        <p:spPr>
          <a:xfrm>
            <a:off x="272413" y="8734542"/>
            <a:ext cx="2585087" cy="184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72D6C17-1BBE-4C1F-BFC2-C11537C5B1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9" y="58730"/>
            <a:ext cx="456562" cy="903711"/>
          </a:xfrm>
          <a:prstGeom prst="rect">
            <a:avLst/>
          </a:prstGeom>
        </p:spPr>
      </p:pic>
      <p:pic>
        <p:nvPicPr>
          <p:cNvPr id="15" name="Picture 12" descr="紅葉のイラスト「赤いもみじと黄色いイチョウ」">
            <a:extLst>
              <a:ext uri="{FF2B5EF4-FFF2-40B4-BE49-F238E27FC236}">
                <a16:creationId xmlns:a16="http://schemas.microsoft.com/office/drawing/2014/main" id="{38DEF1B1-9C32-4CB6-8017-240F2AF28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4285">
            <a:off x="230149" y="3089115"/>
            <a:ext cx="1220897" cy="92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2A9BE366-DA9C-4092-B766-BA51F70E89D8}"/>
              </a:ext>
            </a:extLst>
          </p:cNvPr>
          <p:cNvSpPr/>
          <p:nvPr/>
        </p:nvSpPr>
        <p:spPr>
          <a:xfrm>
            <a:off x="267991" y="9547899"/>
            <a:ext cx="692406" cy="184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F9DD2244-94DD-4D9D-96D2-B83C7A9EC9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957" y="7773297"/>
            <a:ext cx="804635" cy="80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354</Words>
  <Application>Microsoft Office PowerPoint</Application>
  <PresentationFormat>ユーザー設定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HGPSoeiKakugothicUB</vt:lpstr>
      <vt:lpstr>HGｺﾞｼｯｸM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2023-08-29T07:40:51Z</dcterms:modified>
</cp:coreProperties>
</file>